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64" r:id="rId5"/>
    <p:sldId id="261" r:id="rId6"/>
    <p:sldId id="257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02" autoAdjust="0"/>
  </p:normalViewPr>
  <p:slideViewPr>
    <p:cSldViewPr snapToGrid="0">
      <p:cViewPr varScale="1">
        <p:scale>
          <a:sx n="109" d="100"/>
          <a:sy n="109" d="100"/>
        </p:scale>
        <p:origin x="60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70825-096D-113D-1A14-9CD16B64F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C94CDF-9872-403A-1AEB-4ED70D6B1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5B7349-18F7-1398-C9F5-560B8B95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835-16AE-4FEB-9F1B-4DA68846817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E9D4AE-649D-EC4E-A37E-B49096FF6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CDEEC0-50A7-083C-A466-6F51A5B6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53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194851-0200-1057-46E6-97752F4EF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677CE7-8356-1A6C-6FE8-E519648DF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28966-C82C-F5CB-6F67-D8C6CB1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835-16AE-4FEB-9F1B-4DA68846817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37A79B-422A-997B-673C-B06E206E5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A4FF9B-9550-675B-3219-3B2BB8EC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324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56A4197-87FD-68B8-14A7-1F1C03524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80C5FB-B6D3-573B-42B2-C89001527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947938-B04C-36F5-811F-DECE40B27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835-16AE-4FEB-9F1B-4DA68846817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235001-92DA-FA40-E71A-A9181C0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410A4B-380E-4A91-5FCF-DBFF5500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417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0486D-F715-44CC-563E-71A8F820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405661-4DBB-C913-A398-627A9419A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16DCD5-135F-F25E-B77A-4B57F07BF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835-16AE-4FEB-9F1B-4DA68846817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2A1FE6-9F4A-E7DA-E8C1-B4FFC33DC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843C06-CDFC-3AED-C7AD-0448D68B5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547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7848A-63BC-67BB-6510-2858D910C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AC243D-50C9-C14D-CA53-B9B38CE09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B230BA-DBFD-CF0E-27E0-5D09CE517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835-16AE-4FEB-9F1B-4DA68846817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DED58F-87B6-20C3-75E6-B35967994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94344E-7A84-D539-203D-1534DB96A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095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33E52-71E4-D1BA-838B-84006546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E7AAE3-AB24-B33B-280E-9C8EF5437D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83CE05-ABEF-FAA2-C3F0-049EA4DC8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39B4A6-55C0-5F28-D655-04E02EE7B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835-16AE-4FEB-9F1B-4DA68846817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7ECA0D-CDC1-91B9-B677-90B7DB558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90D91-CED5-13B6-3B20-88D223E3E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853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82A2C-56B6-43E9-A715-69D3CAD4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E777DB-1F32-F6ED-9EE7-171A114A5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4A53C3-67AF-570B-57A3-6C1610A08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57F9B6-49AC-C5FF-A37D-CA8AEC688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A045EB-E1BE-7407-18D2-B8FA8DE6B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0B918E-41E4-306B-2F57-E6ED60DF4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835-16AE-4FEB-9F1B-4DA68846817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59C5CD-4FB6-C48E-C2E6-FC88C8FB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BF86C0F-BD35-295F-AB77-6625CACD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59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ED72D-DAB2-9DB2-F560-8DA80CEE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265DF3-565D-8D84-A484-832B269ED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835-16AE-4FEB-9F1B-4DA68846817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7DFEE2-6AD3-9641-248E-4855CD6CA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D67F42-E81C-9448-F2DC-FFB46231E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175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BD33A8-67D1-729F-6C1F-940A8ABA5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835-16AE-4FEB-9F1B-4DA68846817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DEE712-C9A0-87CB-5B33-37290428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3B148B-FD84-E96E-D1D0-404D88BC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77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12B54-9C30-D4DC-3765-6ADE5CEEA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155569-BDF6-76E3-046B-9C9813E57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92195E-89E8-0727-617E-9F33F41C0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7030ED-4645-5689-FEAE-96704C847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835-16AE-4FEB-9F1B-4DA68846817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7F408F-4806-5454-B035-E08C357E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DC2967-4AD6-7FB0-F355-3D9C1BD25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267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D89AD1-14F2-7664-7FB2-24875A475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F0A04D4-CE23-0936-4D47-0A4A29CC06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49B00C-B840-9D1F-7EBF-DCBDDF83B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C430BC-5CE4-8096-4B6C-C83FAC351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835-16AE-4FEB-9F1B-4DA68846817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727388-39EF-4F72-992B-9EDA24C0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467DD6-AA33-3B9F-BA80-B4F94BC2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64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9130E3-8452-47EE-3ABA-01DC37FD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9D0339-54CA-9D2C-B136-F24694A87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7059C2-4144-2F99-654B-E72E774829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B0835-16AE-4FEB-9F1B-4DA68846817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970E66-9F30-510F-D4EB-F82AD5746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73417D-BCB9-D8CD-24C9-C3D4FE3FF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929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CC5F71-471E-F7B9-0AC2-33E1FC62E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8048"/>
            <a:ext cx="12192000" cy="242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4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B20BDF-52FD-5229-79DA-794F28492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714" y="0"/>
            <a:ext cx="836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2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62D3D7-718D-C1A2-AE3D-114A3E1FE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2" y="0"/>
            <a:ext cx="12121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08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742AF7-AEFB-ED1A-6D2C-44C3A3337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6" y="0"/>
            <a:ext cx="12105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32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EA5BF7-5812-732A-6D90-FD035EB6BFBE}"/>
              </a:ext>
            </a:extLst>
          </p:cNvPr>
          <p:cNvSpPr txBox="1"/>
          <p:nvPr/>
        </p:nvSpPr>
        <p:spPr>
          <a:xfrm>
            <a:off x="0" y="358347"/>
            <a:ext cx="6060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1. </a:t>
            </a:r>
            <a:r>
              <a:rPr lang="zh-CN" altLang="en-US" sz="4800" dirty="0"/>
              <a:t>学习</a:t>
            </a:r>
            <a:r>
              <a:rPr lang="en-US" altLang="zh-CN" sz="4800" dirty="0"/>
              <a:t>20</a:t>
            </a:r>
            <a:r>
              <a:rPr lang="zh-CN" altLang="en-US" sz="4800" dirty="0"/>
              <a:t>分钟知识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41E535-1709-F99E-04D2-781EC3E11FB7}"/>
              </a:ext>
            </a:extLst>
          </p:cNvPr>
          <p:cNvSpPr txBox="1"/>
          <p:nvPr/>
        </p:nvSpPr>
        <p:spPr>
          <a:xfrm>
            <a:off x="65314" y="3020057"/>
            <a:ext cx="5198859" cy="1965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800" dirty="0"/>
              <a:t>学习内容如右图：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800" dirty="0"/>
              <a:t>学习时长：</a:t>
            </a:r>
            <a:r>
              <a:rPr lang="en-US" altLang="zh-CN" sz="2800" dirty="0">
                <a:solidFill>
                  <a:srgbClr val="C00000"/>
                </a:solidFill>
              </a:rPr>
              <a:t>0</a:t>
            </a:r>
            <a:r>
              <a:rPr lang="en-US" altLang="zh-CN" sz="2800" dirty="0"/>
              <a:t>min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2800" dirty="0"/>
              <a:t>学习时间：</a:t>
            </a:r>
            <a:r>
              <a:rPr lang="en-US" altLang="zh-CN" sz="2800" dirty="0">
                <a:solidFill>
                  <a:srgbClr val="C00000"/>
                </a:solidFill>
              </a:rPr>
              <a:t>0</a:t>
            </a:r>
            <a:r>
              <a:rPr lang="zh-CN" altLang="en-US" sz="2800" dirty="0"/>
              <a:t>月</a:t>
            </a:r>
            <a:r>
              <a:rPr lang="en-US" altLang="zh-CN" sz="2800" dirty="0">
                <a:solidFill>
                  <a:srgbClr val="C00000"/>
                </a:solidFill>
              </a:rPr>
              <a:t>00</a:t>
            </a:r>
            <a:r>
              <a:rPr lang="zh-CN" altLang="en-US" sz="2800" dirty="0"/>
              <a:t>号 </a:t>
            </a:r>
            <a:r>
              <a:rPr lang="en-US" altLang="zh-CN" sz="2800" dirty="0">
                <a:solidFill>
                  <a:srgbClr val="C00000"/>
                </a:solidFill>
              </a:rPr>
              <a:t>00</a:t>
            </a:r>
            <a:r>
              <a:rPr lang="en-US" altLang="zh-CN" sz="2800" dirty="0"/>
              <a:t>:</a:t>
            </a:r>
            <a:r>
              <a:rPr lang="en-US" altLang="zh-CN" sz="2800" dirty="0">
                <a:solidFill>
                  <a:srgbClr val="C00000"/>
                </a:solidFill>
              </a:rPr>
              <a:t>00</a:t>
            </a:r>
            <a:r>
              <a:rPr lang="en-US" altLang="zh-CN" sz="2800" dirty="0"/>
              <a:t>:</a:t>
            </a:r>
            <a:r>
              <a:rPr lang="en-US" altLang="zh-CN" sz="2800" dirty="0">
                <a:solidFill>
                  <a:srgbClr val="C00000"/>
                </a:solidFill>
              </a:rPr>
              <a:t>00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0" name="星形: 五角 9">
            <a:extLst>
              <a:ext uri="{FF2B5EF4-FFF2-40B4-BE49-F238E27FC236}">
                <a16:creationId xmlns:a16="http://schemas.microsoft.com/office/drawing/2014/main" id="{120EF697-95CC-E525-8E57-A01BAD3E15B5}"/>
              </a:ext>
            </a:extLst>
          </p:cNvPr>
          <p:cNvSpPr/>
          <p:nvPr/>
        </p:nvSpPr>
        <p:spPr>
          <a:xfrm>
            <a:off x="582627" y="1532611"/>
            <a:ext cx="651409" cy="60690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F8EE90-44F5-299F-BA5F-9708BCD82704}"/>
              </a:ext>
            </a:extLst>
          </p:cNvPr>
          <p:cNvSpPr txBox="1"/>
          <p:nvPr/>
        </p:nvSpPr>
        <p:spPr>
          <a:xfrm>
            <a:off x="6060989" y="2873249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/>
              <a:t>看上一个幻灯片</a:t>
            </a:r>
          </a:p>
        </p:txBody>
      </p:sp>
    </p:spTree>
    <p:extLst>
      <p:ext uri="{BB962C8B-B14F-4D97-AF65-F5344CB8AC3E}">
        <p14:creationId xmlns:p14="http://schemas.microsoft.com/office/powerpoint/2010/main" val="947380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EA5BF7-5812-732A-6D90-FD035EB6BFBE}"/>
              </a:ext>
            </a:extLst>
          </p:cNvPr>
          <p:cNvSpPr txBox="1"/>
          <p:nvPr/>
        </p:nvSpPr>
        <p:spPr>
          <a:xfrm>
            <a:off x="2122073" y="336522"/>
            <a:ext cx="6060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2. 24</a:t>
            </a:r>
            <a:r>
              <a:rPr lang="zh-CN" altLang="en-US" sz="4800" dirty="0"/>
              <a:t>小时内复习一次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ECFF26-D7AB-E7B3-1364-814DD1E2660A}"/>
              </a:ext>
            </a:extLst>
          </p:cNvPr>
          <p:cNvSpPr txBox="1"/>
          <p:nvPr/>
        </p:nvSpPr>
        <p:spPr>
          <a:xfrm>
            <a:off x="2071844" y="2225019"/>
            <a:ext cx="5642891" cy="223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/>
              <a:t>复习时间间隔：</a:t>
            </a:r>
            <a:r>
              <a:rPr lang="en-US" altLang="zh-CN" sz="3200" dirty="0">
                <a:solidFill>
                  <a:srgbClr val="C00000"/>
                </a:solidFill>
              </a:rPr>
              <a:t>0</a:t>
            </a:r>
            <a:r>
              <a:rPr lang="zh-CN" altLang="en-US" sz="3200" dirty="0"/>
              <a:t>小时</a:t>
            </a:r>
            <a:endParaRPr lang="en-US" altLang="zh-CN" sz="32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/>
              <a:t>复习时长：</a:t>
            </a:r>
            <a:r>
              <a:rPr lang="en-US" altLang="zh-CN" sz="3200" dirty="0">
                <a:solidFill>
                  <a:srgbClr val="C00000"/>
                </a:solidFill>
              </a:rPr>
              <a:t>0</a:t>
            </a:r>
            <a:r>
              <a:rPr lang="en-US" altLang="zh-CN" sz="3200" dirty="0"/>
              <a:t>min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3200" dirty="0"/>
              <a:t>复习时间：</a:t>
            </a:r>
            <a:r>
              <a:rPr lang="en-US" altLang="zh-CN" sz="3200" dirty="0">
                <a:solidFill>
                  <a:srgbClr val="C00000"/>
                </a:solidFill>
              </a:rPr>
              <a:t>0</a:t>
            </a:r>
            <a:r>
              <a:rPr lang="zh-CN" altLang="en-US" sz="3200" dirty="0"/>
              <a:t>月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r>
              <a:rPr lang="zh-CN" altLang="en-US" sz="3200" dirty="0"/>
              <a:t>号 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r>
              <a:rPr lang="en-US" altLang="zh-CN" sz="3200" dirty="0"/>
              <a:t>: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r>
              <a:rPr lang="en-US" altLang="zh-CN" sz="3200" dirty="0"/>
              <a:t>: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349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EA5BF7-5812-732A-6D90-FD035EB6BFBE}"/>
              </a:ext>
            </a:extLst>
          </p:cNvPr>
          <p:cNvSpPr txBox="1"/>
          <p:nvPr/>
        </p:nvSpPr>
        <p:spPr>
          <a:xfrm>
            <a:off x="2122073" y="336522"/>
            <a:ext cx="6060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3. </a:t>
            </a:r>
            <a:r>
              <a:rPr lang="zh-CN" altLang="en-US" sz="4800" dirty="0"/>
              <a:t>一周后复习第二次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ECFF26-D7AB-E7B3-1364-814DD1E2660A}"/>
              </a:ext>
            </a:extLst>
          </p:cNvPr>
          <p:cNvSpPr txBox="1"/>
          <p:nvPr/>
        </p:nvSpPr>
        <p:spPr>
          <a:xfrm>
            <a:off x="2054031" y="2225019"/>
            <a:ext cx="5426486" cy="223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/>
              <a:t>复习时间间隔：</a:t>
            </a:r>
            <a:r>
              <a:rPr lang="en-US" altLang="zh-CN" sz="3200" dirty="0"/>
              <a:t>0 </a:t>
            </a:r>
            <a:r>
              <a:rPr lang="zh-CN" altLang="en-US" sz="3200" dirty="0"/>
              <a:t>天 </a:t>
            </a:r>
            <a:r>
              <a:rPr lang="en-US" altLang="zh-CN" sz="3200" dirty="0">
                <a:solidFill>
                  <a:srgbClr val="C00000"/>
                </a:solidFill>
              </a:rPr>
              <a:t>0 </a:t>
            </a:r>
            <a:r>
              <a:rPr lang="zh-CN" altLang="en-US" sz="3200" dirty="0"/>
              <a:t>小时</a:t>
            </a:r>
            <a:endParaRPr lang="en-US" altLang="zh-CN" sz="32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/>
              <a:t>复习时长：</a:t>
            </a:r>
            <a:r>
              <a:rPr lang="en-US" altLang="zh-CN" sz="3200" dirty="0">
                <a:solidFill>
                  <a:srgbClr val="C00000"/>
                </a:solidFill>
              </a:rPr>
              <a:t>0 </a:t>
            </a:r>
            <a:r>
              <a:rPr lang="zh-CN" altLang="en-US" sz="3200" dirty="0"/>
              <a:t>分钟</a:t>
            </a:r>
            <a:endParaRPr lang="en-US" altLang="zh-CN" sz="32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3200" dirty="0"/>
              <a:t>复习时间：</a:t>
            </a:r>
            <a:r>
              <a:rPr lang="en-US" altLang="zh-CN" sz="3200" dirty="0">
                <a:solidFill>
                  <a:srgbClr val="C00000"/>
                </a:solidFill>
              </a:rPr>
              <a:t>0</a:t>
            </a:r>
            <a:r>
              <a:rPr lang="zh-CN" altLang="en-US" sz="3200" dirty="0"/>
              <a:t>月</a:t>
            </a:r>
            <a:r>
              <a:rPr lang="en-US" altLang="zh-CN" sz="3200" dirty="0">
                <a:solidFill>
                  <a:srgbClr val="C00000"/>
                </a:solidFill>
              </a:rPr>
              <a:t>0</a:t>
            </a:r>
            <a:r>
              <a:rPr lang="zh-CN" altLang="en-US" sz="3200" dirty="0"/>
              <a:t>号 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r>
              <a:rPr lang="en-US" altLang="zh-CN" sz="3200" dirty="0"/>
              <a:t>: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r>
              <a:rPr lang="en-US" altLang="zh-CN" sz="3200" dirty="0"/>
              <a:t>: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987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EA5BF7-5812-732A-6D90-FD035EB6BFBE}"/>
              </a:ext>
            </a:extLst>
          </p:cNvPr>
          <p:cNvSpPr txBox="1"/>
          <p:nvPr/>
        </p:nvSpPr>
        <p:spPr>
          <a:xfrm>
            <a:off x="2122073" y="336522"/>
            <a:ext cx="6060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4. </a:t>
            </a:r>
            <a:r>
              <a:rPr lang="zh-CN" altLang="en-US" sz="4800" dirty="0"/>
              <a:t>二周后复习第三次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ECFF26-D7AB-E7B3-1364-814DD1E2660A}"/>
              </a:ext>
            </a:extLst>
          </p:cNvPr>
          <p:cNvSpPr txBox="1"/>
          <p:nvPr/>
        </p:nvSpPr>
        <p:spPr>
          <a:xfrm>
            <a:off x="2054031" y="2225019"/>
            <a:ext cx="5426486" cy="223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/>
              <a:t>复习时间间隔：</a:t>
            </a:r>
            <a:r>
              <a:rPr lang="en-US" altLang="zh-CN" sz="3200" dirty="0"/>
              <a:t>0 </a:t>
            </a:r>
            <a:r>
              <a:rPr lang="zh-CN" altLang="en-US" sz="3200" dirty="0"/>
              <a:t>天 </a:t>
            </a:r>
            <a:r>
              <a:rPr lang="en-US" altLang="zh-CN" sz="3200" dirty="0">
                <a:solidFill>
                  <a:srgbClr val="C00000"/>
                </a:solidFill>
              </a:rPr>
              <a:t>0 </a:t>
            </a:r>
            <a:r>
              <a:rPr lang="zh-CN" altLang="en-US" sz="3200" dirty="0"/>
              <a:t>小时</a:t>
            </a:r>
            <a:endParaRPr lang="en-US" altLang="zh-CN" sz="32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/>
              <a:t>复习时长：</a:t>
            </a:r>
            <a:r>
              <a:rPr lang="en-US" altLang="zh-CN" sz="3200" dirty="0">
                <a:solidFill>
                  <a:srgbClr val="C00000"/>
                </a:solidFill>
              </a:rPr>
              <a:t>0 </a:t>
            </a:r>
            <a:r>
              <a:rPr lang="zh-CN" altLang="en-US" sz="3200" dirty="0"/>
              <a:t>分钟</a:t>
            </a:r>
            <a:endParaRPr lang="en-US" altLang="zh-CN" sz="32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3200" dirty="0"/>
              <a:t>复习时间：</a:t>
            </a:r>
            <a:r>
              <a:rPr lang="en-US" altLang="zh-CN" sz="3200" dirty="0">
                <a:solidFill>
                  <a:srgbClr val="C00000"/>
                </a:solidFill>
              </a:rPr>
              <a:t>0</a:t>
            </a:r>
            <a:r>
              <a:rPr lang="zh-CN" altLang="en-US" sz="3200" dirty="0"/>
              <a:t>月</a:t>
            </a:r>
            <a:r>
              <a:rPr lang="en-US" altLang="zh-CN" sz="3200" dirty="0">
                <a:solidFill>
                  <a:srgbClr val="C00000"/>
                </a:solidFill>
              </a:rPr>
              <a:t>0</a:t>
            </a:r>
            <a:r>
              <a:rPr lang="zh-CN" altLang="en-US" sz="3200" dirty="0"/>
              <a:t>号 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r>
              <a:rPr lang="en-US" altLang="zh-CN" sz="3200" dirty="0"/>
              <a:t>: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r>
              <a:rPr lang="en-US" altLang="zh-CN" sz="3200" dirty="0"/>
              <a:t>: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230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EA5BF7-5812-732A-6D90-FD035EB6BFBE}"/>
              </a:ext>
            </a:extLst>
          </p:cNvPr>
          <p:cNvSpPr txBox="1"/>
          <p:nvPr/>
        </p:nvSpPr>
        <p:spPr>
          <a:xfrm>
            <a:off x="2122073" y="336522"/>
            <a:ext cx="6552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5. </a:t>
            </a:r>
            <a:r>
              <a:rPr lang="zh-CN" altLang="en-US" sz="4800" dirty="0"/>
              <a:t>一个月后复习第四次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ECFF26-D7AB-E7B3-1364-814DD1E2660A}"/>
              </a:ext>
            </a:extLst>
          </p:cNvPr>
          <p:cNvSpPr txBox="1"/>
          <p:nvPr/>
        </p:nvSpPr>
        <p:spPr>
          <a:xfrm>
            <a:off x="2048093" y="1934424"/>
            <a:ext cx="5620449" cy="223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/>
              <a:t>复习时间间隔：</a:t>
            </a:r>
            <a:r>
              <a:rPr lang="en-US" altLang="zh-CN" sz="3200" dirty="0"/>
              <a:t>0 </a:t>
            </a:r>
            <a:r>
              <a:rPr lang="zh-CN" altLang="en-US" sz="3200" dirty="0"/>
              <a:t>天 </a:t>
            </a:r>
            <a:r>
              <a:rPr lang="en-US" altLang="zh-CN" sz="3200" dirty="0">
                <a:solidFill>
                  <a:srgbClr val="C00000"/>
                </a:solidFill>
              </a:rPr>
              <a:t>0 </a:t>
            </a:r>
            <a:r>
              <a:rPr lang="zh-CN" altLang="en-US" sz="3200" dirty="0"/>
              <a:t>小时</a:t>
            </a:r>
            <a:endParaRPr lang="en-US" altLang="zh-CN" sz="32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/>
              <a:t>复习时长：</a:t>
            </a:r>
            <a:r>
              <a:rPr lang="en-US" altLang="zh-CN" sz="3200" dirty="0">
                <a:solidFill>
                  <a:srgbClr val="C00000"/>
                </a:solidFill>
              </a:rPr>
              <a:t>0 </a:t>
            </a:r>
            <a:r>
              <a:rPr lang="zh-CN" altLang="en-US" sz="3200" dirty="0"/>
              <a:t>分钟</a:t>
            </a:r>
            <a:endParaRPr lang="en-US" altLang="zh-CN" sz="32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/>
              <a:t>复习时间：</a:t>
            </a:r>
            <a:r>
              <a:rPr lang="en-US" altLang="zh-CN" sz="3200" dirty="0">
                <a:solidFill>
                  <a:srgbClr val="C00000"/>
                </a:solidFill>
              </a:rPr>
              <a:t>0</a:t>
            </a:r>
            <a:r>
              <a:rPr lang="zh-CN" altLang="en-US" sz="3200" dirty="0"/>
              <a:t>月</a:t>
            </a:r>
            <a:r>
              <a:rPr lang="en-US" altLang="zh-CN" sz="3200" dirty="0">
                <a:solidFill>
                  <a:srgbClr val="C00000"/>
                </a:solidFill>
              </a:rPr>
              <a:t>0</a:t>
            </a:r>
            <a:r>
              <a:rPr lang="zh-CN" altLang="en-US" sz="3200" dirty="0"/>
              <a:t>号 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r>
              <a:rPr lang="en-US" altLang="zh-CN" sz="3200" dirty="0"/>
              <a:t>: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r>
              <a:rPr lang="en-US" altLang="zh-CN" sz="3200" dirty="0"/>
              <a:t>: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079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135</Words>
  <Application>Microsoft Office PowerPoint</Application>
  <PresentationFormat>宽屏</PresentationFormat>
  <Paragraphs>21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 政杰</dc:creator>
  <cp:lastModifiedBy>吴 政杰</cp:lastModifiedBy>
  <cp:revision>67</cp:revision>
  <dcterms:created xsi:type="dcterms:W3CDTF">2023-02-26T12:21:03Z</dcterms:created>
  <dcterms:modified xsi:type="dcterms:W3CDTF">2023-05-10T23:50:18Z</dcterms:modified>
</cp:coreProperties>
</file>